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60" r:id="rId2"/>
  </p:sldMasterIdLst>
  <p:sldIdLst>
    <p:sldId id="256" r:id="rId3"/>
    <p:sldId id="262" r:id="rId4"/>
    <p:sldId id="261" r:id="rId5"/>
    <p:sldId id="260" r:id="rId6"/>
    <p:sldId id="259" r:id="rId7"/>
    <p:sldId id="258" r:id="rId8"/>
    <p:sldId id="257" r:id="rId9"/>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A4120B-8DB1-4D09-A02F-F21302713999}" v="1" dt="2020-10-29T18:38:29.677"/>
    <p1510:client id="{61330F3C-A7A8-4503-A82F-0CCBA5DA71D3}" v="282" dt="2020-10-24T06:22:14.155"/>
    <p1510:client id="{82E0BC23-06A1-40A9-941E-8C414A87CA18}" v="27" dt="2020-10-29T11:00:09.071"/>
    <p1510:client id="{961BCEA5-6510-448D-806A-BBD0FC2ED7D4}" v="32" dt="2020-10-29T11:02:40.917"/>
    <p1510:client id="{D3B4EEB3-8683-4876-9991-B71294318DFC}" v="4" dt="2020-10-24T12:55:46.376"/>
    <p1510:client id="{FCBE5697-007A-43E6-B359-CC76774D17FE}" v="65" dt="2020-10-29T18:36:08.13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microsoft.com/office/2015/10/relationships/revisionInfo" Target="revisionInfo.xml"/></Relationships>
</file>

<file path=ppt/media/image1.jpeg>
</file>

<file path=ppt/media/image2.png>
</file>

<file path=ppt/media/image3.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C81A0-FB7A-4357-8B37-1EC930D1E098}"/>
              </a:ext>
            </a:extLst>
          </p:cNvPr>
          <p:cNvSpPr>
            <a:spLocks noGrp="1"/>
          </p:cNvSpPr>
          <p:nvPr>
            <p:ph type="ctrTitle"/>
          </p:nvPr>
        </p:nvSpPr>
        <p:spPr>
          <a:xfrm>
            <a:off x="762000" y="1523999"/>
            <a:ext cx="10668000" cy="1985963"/>
          </a:xfrm>
        </p:spPr>
        <p:txBody>
          <a:bodyPr anchor="b"/>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D3C075C-7238-4F43-87E7-63A35BE6900C}"/>
              </a:ext>
            </a:extLst>
          </p:cNvPr>
          <p:cNvSpPr>
            <a:spLocks noGrp="1"/>
          </p:cNvSpPr>
          <p:nvPr>
            <p:ph type="subTitle" idx="1"/>
          </p:nvPr>
        </p:nvSpPr>
        <p:spPr>
          <a:xfrm>
            <a:off x="762000" y="3809999"/>
            <a:ext cx="10667998" cy="1985963"/>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AB67EEB-ABA8-4DA9-803B-0C6CD8A1284C}"/>
              </a:ext>
            </a:extLst>
          </p:cNvPr>
          <p:cNvSpPr>
            <a:spLocks noGrp="1"/>
          </p:cNvSpPr>
          <p:nvPr>
            <p:ph type="dt" sz="half" idx="10"/>
          </p:nvPr>
        </p:nvSpPr>
        <p:spPr/>
        <p:txBody>
          <a:bodyPr anchor="b" anchorCtr="0"/>
          <a:lstStyle/>
          <a:p>
            <a:fld id="{F4D57BDD-E64A-4D27-8978-82FFCA18A12C}" type="datetimeFigureOut">
              <a:rPr lang="en-US" smtClean="0"/>
              <a:t>11/11/2020</a:t>
            </a:fld>
            <a:endParaRPr lang="en-US"/>
          </a:p>
        </p:txBody>
      </p:sp>
      <p:sp>
        <p:nvSpPr>
          <p:cNvPr id="5" name="Footer Placeholder 4">
            <a:extLst>
              <a:ext uri="{FF2B5EF4-FFF2-40B4-BE49-F238E27FC236}">
                <a16:creationId xmlns:a16="http://schemas.microsoft.com/office/drawing/2014/main" id="{0FCFD314-1E75-41B9-A585-4F4A32A347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0CC8E8-C649-4A81-BF53-F078B2A98453}"/>
              </a:ext>
            </a:extLst>
          </p:cNvPr>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9446514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CE73F-2F7C-4941-9B13-ACB43A4983EC}"/>
              </a:ext>
            </a:extLst>
          </p:cNvPr>
          <p:cNvSpPr>
            <a:spLocks noGrp="1"/>
          </p:cNvSpPr>
          <p:nvPr>
            <p:ph type="title"/>
          </p:nvPr>
        </p:nvSpPr>
        <p:spPr>
          <a:xfrm>
            <a:off x="762000" y="1524000"/>
            <a:ext cx="9144000" cy="152399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8BC107E-F2BE-4057-B06B-1E50FD12B561}"/>
              </a:ext>
            </a:extLst>
          </p:cNvPr>
          <p:cNvSpPr>
            <a:spLocks noGrp="1"/>
          </p:cNvSpPr>
          <p:nvPr>
            <p:ph type="body" orient="vert" idx="1"/>
          </p:nvPr>
        </p:nvSpPr>
        <p:spPr>
          <a:xfrm>
            <a:off x="762000" y="3048000"/>
            <a:ext cx="10668000" cy="3048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B9D7D8-1932-4215-A6E0-C16DA0DDB8B8}"/>
              </a:ext>
            </a:extLst>
          </p:cNvPr>
          <p:cNvSpPr>
            <a:spLocks noGrp="1"/>
          </p:cNvSpPr>
          <p:nvPr>
            <p:ph type="dt" sz="half" idx="10"/>
          </p:nvPr>
        </p:nvSpPr>
        <p:spPr/>
        <p:txBody>
          <a:bodyPr/>
          <a:lstStyle/>
          <a:p>
            <a:fld id="{F4D57BDD-E64A-4D27-8978-82FFCA18A12C}" type="datetimeFigureOut">
              <a:rPr lang="en-US" smtClean="0"/>
              <a:t>11/11/2020</a:t>
            </a:fld>
            <a:endParaRPr lang="en-US"/>
          </a:p>
        </p:txBody>
      </p:sp>
      <p:sp>
        <p:nvSpPr>
          <p:cNvPr id="5" name="Footer Placeholder 4">
            <a:extLst>
              <a:ext uri="{FF2B5EF4-FFF2-40B4-BE49-F238E27FC236}">
                <a16:creationId xmlns:a16="http://schemas.microsoft.com/office/drawing/2014/main" id="{4378B662-65E3-47B2-AD95-B041B57F3B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93DBC5-88B5-4F2A-A0E3-752CB421737A}"/>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64171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6599DF-5B13-4800-ADD7-3A2A2F1C4889}"/>
              </a:ext>
            </a:extLst>
          </p:cNvPr>
          <p:cNvSpPr>
            <a:spLocks noGrp="1"/>
          </p:cNvSpPr>
          <p:nvPr>
            <p:ph type="title" orient="vert"/>
          </p:nvPr>
        </p:nvSpPr>
        <p:spPr>
          <a:xfrm>
            <a:off x="8724900" y="1523999"/>
            <a:ext cx="2705100" cy="4572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B191E12-22D9-4DA9-A336-EA6A8B9B55B8}"/>
              </a:ext>
            </a:extLst>
          </p:cNvPr>
          <p:cNvSpPr>
            <a:spLocks noGrp="1"/>
          </p:cNvSpPr>
          <p:nvPr>
            <p:ph type="body" orient="vert" idx="1"/>
          </p:nvPr>
        </p:nvSpPr>
        <p:spPr>
          <a:xfrm>
            <a:off x="762000" y="1524000"/>
            <a:ext cx="7620000" cy="4572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22A1D5-B7EF-43A4-81EF-B5A7EA35616B}"/>
              </a:ext>
            </a:extLst>
          </p:cNvPr>
          <p:cNvSpPr>
            <a:spLocks noGrp="1"/>
          </p:cNvSpPr>
          <p:nvPr>
            <p:ph type="dt" sz="half" idx="10"/>
          </p:nvPr>
        </p:nvSpPr>
        <p:spPr/>
        <p:txBody>
          <a:bodyPr/>
          <a:lstStyle/>
          <a:p>
            <a:fld id="{F4D57BDD-E64A-4D27-8978-82FFCA18A12C}" type="datetimeFigureOut">
              <a:rPr lang="en-US" smtClean="0"/>
              <a:t>11/11/2020</a:t>
            </a:fld>
            <a:endParaRPr lang="en-US"/>
          </a:p>
        </p:txBody>
      </p:sp>
      <p:sp>
        <p:nvSpPr>
          <p:cNvPr id="5" name="Footer Placeholder 4">
            <a:extLst>
              <a:ext uri="{FF2B5EF4-FFF2-40B4-BE49-F238E27FC236}">
                <a16:creationId xmlns:a16="http://schemas.microsoft.com/office/drawing/2014/main" id="{66809DFB-4410-42BF-B886-C984E3A53F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6487E8-E9A0-429E-88E5-34B1BE86BD23}"/>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9943507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dirty="0"/>
              <a:t>Click to edit Master title style</a:t>
            </a:r>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Master subtitle style</a:t>
            </a:r>
          </a:p>
        </p:txBody>
      </p:sp>
      <p:sp>
        <p:nvSpPr>
          <p:cNvPr id="4" name="Date Placeholder 3"/>
          <p:cNvSpPr>
            <a:spLocks noGrp="1"/>
          </p:cNvSpPr>
          <p:nvPr>
            <p:ph type="dt" sz="half" idx="10"/>
          </p:nvPr>
        </p:nvSpPr>
        <p:spPr/>
        <p:txBody>
          <a:bodyPr/>
          <a:lstStyle/>
          <a:p>
            <a:fld id="{5586B75A-687E-405C-8A0B-8D00578BA2C3}" type="datetimeFigureOut">
              <a:rPr lang="en-US" dirty="0"/>
              <a:pPr/>
              <a:t>11/11/2020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32896821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586B75A-687E-405C-8A0B-8D00578BA2C3}" type="datetimeFigureOut">
              <a:rPr lang="en-US" dirty="0"/>
              <a:pPr/>
              <a:t>11/11/2020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41335316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dirty="0"/>
              <a:t>Click to edit Master title style</a:t>
            </a:r>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11/11/2020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41474415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p:cNvSpPr>
            <a:spLocks noGrp="1"/>
          </p:cNvSpPr>
          <p:nvPr>
            <p:ph type="dt" sz="half" idx="10"/>
          </p:nvPr>
        </p:nvSpPr>
        <p:spPr/>
        <p:txBody>
          <a:bodyPr/>
          <a:lstStyle/>
          <a:p>
            <a:fld id="{5586B75A-687E-405C-8A0B-8D00578BA2C3}" type="datetimeFigureOut">
              <a:rPr lang="en-US" dirty="0"/>
              <a:pPr/>
              <a:t>11/11/2020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9411160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Date Placeholder 1"/>
          <p:cNvSpPr>
            <a:spLocks noGrp="1"/>
          </p:cNvSpPr>
          <p:nvPr>
            <p:ph type="dt" sz="half" idx="10"/>
          </p:nvPr>
        </p:nvSpPr>
        <p:spPr/>
        <p:txBody>
          <a:bodyPr/>
          <a:lstStyle/>
          <a:p>
            <a:fld id="{5586B75A-687E-405C-8A0B-8D00578BA2C3}" type="datetimeFigureOut">
              <a:rPr lang="en-US" dirty="0"/>
              <a:pPr/>
              <a:t>11/11/2020</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32250133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2" name="Date Placeholder 1"/>
          <p:cNvSpPr>
            <a:spLocks noGrp="1"/>
          </p:cNvSpPr>
          <p:nvPr>
            <p:ph type="dt" sz="half" idx="10"/>
          </p:nvPr>
        </p:nvSpPr>
        <p:spPr/>
        <p:txBody>
          <a:bodyPr/>
          <a:lstStyle/>
          <a:p>
            <a:fld id="{5586B75A-687E-405C-8A0B-8D00578BA2C3}" type="datetimeFigureOut">
              <a:rPr lang="en-US" dirty="0"/>
              <a:pPr/>
              <a:t>11/11/2020</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27112230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11/11/2020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169160453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dirty="0"/>
              <a:t>Click to edit Master title style</a:t>
            </a:r>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11/11/2020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21239363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6A6A6-C260-4F8B-99DF-249C907BE5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36F8CB-5C97-4437-A672-4E43D0E5AE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90C990-05C1-4ECD-A899-722057AEA630}"/>
              </a:ext>
            </a:extLst>
          </p:cNvPr>
          <p:cNvSpPr>
            <a:spLocks noGrp="1"/>
          </p:cNvSpPr>
          <p:nvPr>
            <p:ph type="dt" sz="half" idx="10"/>
          </p:nvPr>
        </p:nvSpPr>
        <p:spPr/>
        <p:txBody>
          <a:bodyPr/>
          <a:lstStyle/>
          <a:p>
            <a:fld id="{F4D57BDD-E64A-4D27-8978-82FFCA18A12C}" type="datetimeFigureOut">
              <a:rPr lang="en-US" smtClean="0"/>
              <a:t>11/11/2020</a:t>
            </a:fld>
            <a:endParaRPr lang="en-US"/>
          </a:p>
        </p:txBody>
      </p:sp>
      <p:sp>
        <p:nvSpPr>
          <p:cNvPr id="5" name="Footer Placeholder 4">
            <a:extLst>
              <a:ext uri="{FF2B5EF4-FFF2-40B4-BE49-F238E27FC236}">
                <a16:creationId xmlns:a16="http://schemas.microsoft.com/office/drawing/2014/main" id="{C5E9811C-37A0-4DD1-8607-EFD4226E5D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CAB506-9570-4D3E-804F-A184A73DBCE6}"/>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49574837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dirty="0"/>
              <a:t>Click to edit Master title style</a:t>
            </a:r>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11/11/2020</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39776195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586B75A-687E-405C-8A0B-8D00578BA2C3}" type="datetimeFigureOut">
              <a:rPr lang="en-US" dirty="0"/>
              <a:pPr/>
              <a:t>11/11/2020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8477674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586B75A-687E-405C-8A0B-8D00578BA2C3}" type="datetimeFigureOut">
              <a:rPr lang="en-US" dirty="0"/>
              <a:pPr/>
              <a:t>11/11/2020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3173377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569B8-DEA4-4F12-9078-ECD731F2AC92}"/>
              </a:ext>
            </a:extLst>
          </p:cNvPr>
          <p:cNvSpPr>
            <a:spLocks noGrp="1"/>
          </p:cNvSpPr>
          <p:nvPr>
            <p:ph type="title"/>
          </p:nvPr>
        </p:nvSpPr>
        <p:spPr>
          <a:xfrm>
            <a:off x="762000" y="1530351"/>
            <a:ext cx="10668000" cy="2279650"/>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A0D1F3B-E79C-4822-999D-205B0E76C66F}"/>
              </a:ext>
            </a:extLst>
          </p:cNvPr>
          <p:cNvSpPr>
            <a:spLocks noGrp="1"/>
          </p:cNvSpPr>
          <p:nvPr>
            <p:ph type="body" idx="1"/>
          </p:nvPr>
        </p:nvSpPr>
        <p:spPr>
          <a:xfrm>
            <a:off x="762000" y="4589464"/>
            <a:ext cx="10668000" cy="1183184"/>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145166-621E-4C71-A40F-64E514536729}"/>
              </a:ext>
            </a:extLst>
          </p:cNvPr>
          <p:cNvSpPr>
            <a:spLocks noGrp="1"/>
          </p:cNvSpPr>
          <p:nvPr>
            <p:ph type="dt" sz="half" idx="10"/>
          </p:nvPr>
        </p:nvSpPr>
        <p:spPr/>
        <p:txBody>
          <a:bodyPr/>
          <a:lstStyle/>
          <a:p>
            <a:fld id="{F4D57BDD-E64A-4D27-8978-82FFCA18A12C}" type="datetimeFigureOut">
              <a:rPr lang="en-US" smtClean="0"/>
              <a:t>11/11/2020</a:t>
            </a:fld>
            <a:endParaRPr lang="en-US"/>
          </a:p>
        </p:txBody>
      </p:sp>
      <p:sp>
        <p:nvSpPr>
          <p:cNvPr id="5" name="Footer Placeholder 4">
            <a:extLst>
              <a:ext uri="{FF2B5EF4-FFF2-40B4-BE49-F238E27FC236}">
                <a16:creationId xmlns:a16="http://schemas.microsoft.com/office/drawing/2014/main" id="{44B8A175-E39F-477F-997B-99FF8677A5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69115F-5456-4FA3-8484-B1806E7C48C7}"/>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1145466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BC5C-CCF0-4BA5-B102-213AC6FD5A48}"/>
              </a:ext>
            </a:extLst>
          </p:cNvPr>
          <p:cNvSpPr>
            <a:spLocks noGrp="1"/>
          </p:cNvSpPr>
          <p:nvPr>
            <p:ph type="title"/>
          </p:nvPr>
        </p:nvSpPr>
        <p:spPr>
          <a:xfrm>
            <a:off x="762000" y="1524000"/>
            <a:ext cx="9144000" cy="126364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2237E63-3B4F-4C2F-A87C-9533227EB684}"/>
              </a:ext>
            </a:extLst>
          </p:cNvPr>
          <p:cNvSpPr>
            <a:spLocks noGrp="1"/>
          </p:cNvSpPr>
          <p:nvPr>
            <p:ph sz="half" idx="1"/>
          </p:nvPr>
        </p:nvSpPr>
        <p:spPr>
          <a:xfrm>
            <a:off x="762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78ACE3E-2FED-4289-B138-3EC2826909F5}"/>
              </a:ext>
            </a:extLst>
          </p:cNvPr>
          <p:cNvSpPr>
            <a:spLocks noGrp="1"/>
          </p:cNvSpPr>
          <p:nvPr>
            <p:ph sz="half" idx="2"/>
          </p:nvPr>
        </p:nvSpPr>
        <p:spPr>
          <a:xfrm>
            <a:off x="6858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55DB51-20DA-4BEF-90BA-DDD37DC080CF}"/>
              </a:ext>
            </a:extLst>
          </p:cNvPr>
          <p:cNvSpPr>
            <a:spLocks noGrp="1"/>
          </p:cNvSpPr>
          <p:nvPr>
            <p:ph type="dt" sz="half" idx="10"/>
          </p:nvPr>
        </p:nvSpPr>
        <p:spPr/>
        <p:txBody>
          <a:bodyPr/>
          <a:lstStyle/>
          <a:p>
            <a:fld id="{F4D57BDD-E64A-4D27-8978-82FFCA18A12C}" type="datetimeFigureOut">
              <a:rPr lang="en-US" smtClean="0"/>
              <a:t>11/11/2020</a:t>
            </a:fld>
            <a:endParaRPr lang="en-US"/>
          </a:p>
        </p:txBody>
      </p:sp>
      <p:sp>
        <p:nvSpPr>
          <p:cNvPr id="6" name="Footer Placeholder 5">
            <a:extLst>
              <a:ext uri="{FF2B5EF4-FFF2-40B4-BE49-F238E27FC236}">
                <a16:creationId xmlns:a16="http://schemas.microsoft.com/office/drawing/2014/main" id="{506D22E1-F0DB-4CB7-B2E3-D578EEAA6E5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C29146B-54D6-4291-8EA2-6430024824AE}"/>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512089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4AE7-507A-4E14-96E2-5412FF8EA283}"/>
              </a:ext>
            </a:extLst>
          </p:cNvPr>
          <p:cNvSpPr>
            <a:spLocks noGrp="1"/>
          </p:cNvSpPr>
          <p:nvPr>
            <p:ph type="title"/>
          </p:nvPr>
        </p:nvSpPr>
        <p:spPr>
          <a:xfrm>
            <a:off x="762000" y="1527048"/>
            <a:ext cx="10668000" cy="75895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EDEEE83-2945-4C22-9597-57F1F1262841}"/>
              </a:ext>
            </a:extLst>
          </p:cNvPr>
          <p:cNvSpPr>
            <a:spLocks noGrp="1"/>
          </p:cNvSpPr>
          <p:nvPr>
            <p:ph type="body" idx="1"/>
          </p:nvPr>
        </p:nvSpPr>
        <p:spPr>
          <a:xfrm>
            <a:off x="762000" y="2285999"/>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CC2494D-AD1D-4CB7-A17C-B69079113D71}"/>
              </a:ext>
            </a:extLst>
          </p:cNvPr>
          <p:cNvSpPr>
            <a:spLocks noGrp="1"/>
          </p:cNvSpPr>
          <p:nvPr>
            <p:ph sz="half" idx="2"/>
          </p:nvPr>
        </p:nvSpPr>
        <p:spPr>
          <a:xfrm>
            <a:off x="762001" y="3059113"/>
            <a:ext cx="4572000"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B23E4950-830D-4EE3-9F51-DD730255E0CD}"/>
              </a:ext>
            </a:extLst>
          </p:cNvPr>
          <p:cNvSpPr>
            <a:spLocks noGrp="1"/>
          </p:cNvSpPr>
          <p:nvPr>
            <p:ph type="body" sz="quarter" idx="3"/>
          </p:nvPr>
        </p:nvSpPr>
        <p:spPr>
          <a:xfrm>
            <a:off x="6857998" y="2286000"/>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6F244AA-BDAA-4FDD-B742-449DF905730C}"/>
              </a:ext>
            </a:extLst>
          </p:cNvPr>
          <p:cNvSpPr>
            <a:spLocks noGrp="1"/>
          </p:cNvSpPr>
          <p:nvPr>
            <p:ph sz="quarter" idx="4"/>
          </p:nvPr>
        </p:nvSpPr>
        <p:spPr>
          <a:xfrm>
            <a:off x="6858000" y="3059113"/>
            <a:ext cx="4571998"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6B78494-ECE0-41D2-97E2-CFAC0434A8B8}"/>
              </a:ext>
            </a:extLst>
          </p:cNvPr>
          <p:cNvSpPr>
            <a:spLocks noGrp="1"/>
          </p:cNvSpPr>
          <p:nvPr>
            <p:ph type="dt" sz="half" idx="10"/>
          </p:nvPr>
        </p:nvSpPr>
        <p:spPr/>
        <p:txBody>
          <a:bodyPr/>
          <a:lstStyle/>
          <a:p>
            <a:fld id="{F4D57BDD-E64A-4D27-8978-82FFCA18A12C}" type="datetimeFigureOut">
              <a:rPr lang="en-US" smtClean="0"/>
              <a:t>11/11/2020</a:t>
            </a:fld>
            <a:endParaRPr lang="en-US"/>
          </a:p>
        </p:txBody>
      </p:sp>
      <p:sp>
        <p:nvSpPr>
          <p:cNvPr id="8" name="Footer Placeholder 7">
            <a:extLst>
              <a:ext uri="{FF2B5EF4-FFF2-40B4-BE49-F238E27FC236}">
                <a16:creationId xmlns:a16="http://schemas.microsoft.com/office/drawing/2014/main" id="{185E4C20-6CC5-4259-B554-B19F1A7AA0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B09AB13-CCCC-4074-9B66-CE0B37902E3F}"/>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7851862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FB5FF-4FD1-4CE4-BBC5-E6402FE06F0C}"/>
              </a:ext>
            </a:extLst>
          </p:cNvPr>
          <p:cNvSpPr>
            <a:spLocks noGrp="1"/>
          </p:cNvSpPr>
          <p:nvPr>
            <p:ph type="title"/>
          </p:nvPr>
        </p:nvSpPr>
        <p:spPr>
          <a:xfrm>
            <a:off x="762000" y="1524000"/>
            <a:ext cx="9144000" cy="381000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F9E71AAD-C5B9-485B-84DD-60DAFD5F18BC}"/>
              </a:ext>
            </a:extLst>
          </p:cNvPr>
          <p:cNvSpPr>
            <a:spLocks noGrp="1"/>
          </p:cNvSpPr>
          <p:nvPr>
            <p:ph type="dt" sz="half" idx="10"/>
          </p:nvPr>
        </p:nvSpPr>
        <p:spPr/>
        <p:txBody>
          <a:bodyPr/>
          <a:lstStyle/>
          <a:p>
            <a:fld id="{F4D57BDD-E64A-4D27-8978-82FFCA18A12C}" type="datetimeFigureOut">
              <a:rPr lang="en-US" smtClean="0"/>
              <a:t>11/11/2020</a:t>
            </a:fld>
            <a:endParaRPr lang="en-US"/>
          </a:p>
        </p:txBody>
      </p:sp>
      <p:sp>
        <p:nvSpPr>
          <p:cNvPr id="4" name="Footer Placeholder 3">
            <a:extLst>
              <a:ext uri="{FF2B5EF4-FFF2-40B4-BE49-F238E27FC236}">
                <a16:creationId xmlns:a16="http://schemas.microsoft.com/office/drawing/2014/main" id="{9B7CACFF-0406-4EE2-9E8F-F594B952C2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52A47E-1990-4B6B-BCCB-75B6F213A8ED}"/>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843255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C8FE4C-64F1-4C88-9D30-17F8131ED627}"/>
              </a:ext>
            </a:extLst>
          </p:cNvPr>
          <p:cNvSpPr>
            <a:spLocks noGrp="1"/>
          </p:cNvSpPr>
          <p:nvPr>
            <p:ph type="dt" sz="half" idx="10"/>
          </p:nvPr>
        </p:nvSpPr>
        <p:spPr/>
        <p:txBody>
          <a:bodyPr/>
          <a:lstStyle/>
          <a:p>
            <a:fld id="{F4D57BDD-E64A-4D27-8978-82FFCA18A12C}" type="datetimeFigureOut">
              <a:rPr lang="en-US" smtClean="0"/>
              <a:t>11/11/2020</a:t>
            </a:fld>
            <a:endParaRPr lang="en-US"/>
          </a:p>
        </p:txBody>
      </p:sp>
      <p:sp>
        <p:nvSpPr>
          <p:cNvPr id="3" name="Footer Placeholder 2">
            <a:extLst>
              <a:ext uri="{FF2B5EF4-FFF2-40B4-BE49-F238E27FC236}">
                <a16:creationId xmlns:a16="http://schemas.microsoft.com/office/drawing/2014/main" id="{D25D8FB3-6FA4-40A7-BDBF-76CD0F22FEA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649F41-A021-4490-BB80-C89DF0293708}"/>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7618806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CEF60-874B-45DE-BF65-CF0D08577588}"/>
              </a:ext>
            </a:extLst>
          </p:cNvPr>
          <p:cNvSpPr>
            <a:spLocks noGrp="1"/>
          </p:cNvSpPr>
          <p:nvPr>
            <p:ph type="title"/>
          </p:nvPr>
        </p:nvSpPr>
        <p:spPr>
          <a:xfrm>
            <a:off x="762000" y="1524000"/>
            <a:ext cx="3821113" cy="1524000"/>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CD757B0-722D-425F-8BD4-9CD9093BCBF5}"/>
              </a:ext>
            </a:extLst>
          </p:cNvPr>
          <p:cNvSpPr>
            <a:spLocks noGrp="1"/>
          </p:cNvSpPr>
          <p:nvPr>
            <p:ph idx="1"/>
          </p:nvPr>
        </p:nvSpPr>
        <p:spPr>
          <a:xfrm>
            <a:off x="5334000" y="1524000"/>
            <a:ext cx="6096000" cy="3810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DB0F60-AADF-41C3-8BFC-B405E0A3F9AC}"/>
              </a:ext>
            </a:extLst>
          </p:cNvPr>
          <p:cNvSpPr>
            <a:spLocks noGrp="1"/>
          </p:cNvSpPr>
          <p:nvPr>
            <p:ph type="body" sz="half" idx="2"/>
          </p:nvPr>
        </p:nvSpPr>
        <p:spPr>
          <a:xfrm>
            <a:off x="762000" y="3048000"/>
            <a:ext cx="3821113"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AB1E11-97B6-42FD-9F45-6EDC3B83FABD}"/>
              </a:ext>
            </a:extLst>
          </p:cNvPr>
          <p:cNvSpPr>
            <a:spLocks noGrp="1"/>
          </p:cNvSpPr>
          <p:nvPr>
            <p:ph type="dt" sz="half" idx="10"/>
          </p:nvPr>
        </p:nvSpPr>
        <p:spPr/>
        <p:txBody>
          <a:bodyPr/>
          <a:lstStyle/>
          <a:p>
            <a:fld id="{F4D57BDD-E64A-4D27-8978-82FFCA18A12C}" type="datetimeFigureOut">
              <a:rPr lang="en-US" smtClean="0"/>
              <a:t>11/11/2020</a:t>
            </a:fld>
            <a:endParaRPr lang="en-US"/>
          </a:p>
        </p:txBody>
      </p:sp>
      <p:sp>
        <p:nvSpPr>
          <p:cNvPr id="6" name="Footer Placeholder 5">
            <a:extLst>
              <a:ext uri="{FF2B5EF4-FFF2-40B4-BE49-F238E27FC236}">
                <a16:creationId xmlns:a16="http://schemas.microsoft.com/office/drawing/2014/main" id="{E14D7DA9-F910-4337-99A2-91F4EA3612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93A2F2-339E-4406-9A90-534A38C5A069}"/>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9786990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71599-6E07-4A55-9B93-4CA5EFE3FD76}"/>
              </a:ext>
            </a:extLst>
          </p:cNvPr>
          <p:cNvSpPr>
            <a:spLocks noGrp="1"/>
          </p:cNvSpPr>
          <p:nvPr>
            <p:ph type="title"/>
          </p:nvPr>
        </p:nvSpPr>
        <p:spPr>
          <a:xfrm>
            <a:off x="762001" y="1524000"/>
            <a:ext cx="3810000" cy="15240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2C2D26-DACA-4941-955E-18F7E236758C}"/>
              </a:ext>
            </a:extLst>
          </p:cNvPr>
          <p:cNvSpPr>
            <a:spLocks noGrp="1"/>
          </p:cNvSpPr>
          <p:nvPr>
            <p:ph type="pic" idx="1"/>
          </p:nvPr>
        </p:nvSpPr>
        <p:spPr>
          <a:xfrm>
            <a:off x="5333999" y="1524000"/>
            <a:ext cx="6095999" cy="3810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7EDB26D-C5B0-41D6-A75F-F89A87BE243A}"/>
              </a:ext>
            </a:extLst>
          </p:cNvPr>
          <p:cNvSpPr>
            <a:spLocks noGrp="1"/>
          </p:cNvSpPr>
          <p:nvPr>
            <p:ph type="body" sz="half" idx="2"/>
          </p:nvPr>
        </p:nvSpPr>
        <p:spPr>
          <a:xfrm>
            <a:off x="762001" y="3048000"/>
            <a:ext cx="3810000"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9304B6-48DF-41FA-A089-8C83BBA63673}"/>
              </a:ext>
            </a:extLst>
          </p:cNvPr>
          <p:cNvSpPr>
            <a:spLocks noGrp="1"/>
          </p:cNvSpPr>
          <p:nvPr>
            <p:ph type="dt" sz="half" idx="10"/>
          </p:nvPr>
        </p:nvSpPr>
        <p:spPr/>
        <p:txBody>
          <a:bodyPr/>
          <a:lstStyle/>
          <a:p>
            <a:fld id="{F4D57BDD-E64A-4D27-8978-82FFCA18A12C}" type="datetimeFigureOut">
              <a:rPr lang="en-US" smtClean="0"/>
              <a:t>11/11/2020</a:t>
            </a:fld>
            <a:endParaRPr lang="en-US"/>
          </a:p>
        </p:txBody>
      </p:sp>
      <p:sp>
        <p:nvSpPr>
          <p:cNvPr id="6" name="Footer Placeholder 5">
            <a:extLst>
              <a:ext uri="{FF2B5EF4-FFF2-40B4-BE49-F238E27FC236}">
                <a16:creationId xmlns:a16="http://schemas.microsoft.com/office/drawing/2014/main" id="{14DFB82F-A17A-4BC7-A522-CD934BC35C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CC530C-8824-4BE3-884E-2AFF30B572BC}"/>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2831244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1B49B9-8C94-4604-AEEE-CB5051962D27}"/>
              </a:ext>
            </a:extLst>
          </p:cNvPr>
          <p:cNvSpPr>
            <a:spLocks noGrp="1"/>
          </p:cNvSpPr>
          <p:nvPr>
            <p:ph type="title"/>
          </p:nvPr>
        </p:nvSpPr>
        <p:spPr>
          <a:xfrm>
            <a:off x="762000" y="1524000"/>
            <a:ext cx="9144000" cy="1263649"/>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C3204E-CAF5-48A1-928F-757507EC48C4}"/>
              </a:ext>
            </a:extLst>
          </p:cNvPr>
          <p:cNvSpPr>
            <a:spLocks noGrp="1"/>
          </p:cNvSpPr>
          <p:nvPr>
            <p:ph type="body" idx="1"/>
          </p:nvPr>
        </p:nvSpPr>
        <p:spPr>
          <a:xfrm>
            <a:off x="762000" y="3047999"/>
            <a:ext cx="10668000" cy="3048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9540D12-4B42-4790-8677-C9250F3CDDCF}"/>
              </a:ext>
            </a:extLst>
          </p:cNvPr>
          <p:cNvSpPr>
            <a:spLocks noGrp="1"/>
          </p:cNvSpPr>
          <p:nvPr>
            <p:ph type="dt" sz="half" idx="2"/>
          </p:nvPr>
        </p:nvSpPr>
        <p:spPr>
          <a:xfrm>
            <a:off x="762000" y="401594"/>
            <a:ext cx="3048000" cy="365125"/>
          </a:xfrm>
          <a:prstGeom prst="rect">
            <a:avLst/>
          </a:prstGeom>
        </p:spPr>
        <p:txBody>
          <a:bodyPr vert="horz" lIns="91440" tIns="45720" rIns="91440" bIns="45720" rtlCol="0" anchor="b" anchorCtr="0"/>
          <a:lstStyle>
            <a:lvl1pPr algn="l">
              <a:defRPr sz="1000">
                <a:solidFill>
                  <a:schemeClr val="tx1"/>
                </a:solidFill>
              </a:defRPr>
            </a:lvl1pPr>
          </a:lstStyle>
          <a:p>
            <a:fld id="{F4D57BDD-E64A-4D27-8978-82FFCA18A12C}" type="datetimeFigureOut">
              <a:rPr lang="en-US" smtClean="0"/>
              <a:pPr/>
              <a:t>11/11/2020</a:t>
            </a:fld>
            <a:endParaRPr lang="en-US" dirty="0"/>
          </a:p>
        </p:txBody>
      </p:sp>
      <p:sp>
        <p:nvSpPr>
          <p:cNvPr id="5" name="Footer Placeholder 4">
            <a:extLst>
              <a:ext uri="{FF2B5EF4-FFF2-40B4-BE49-F238E27FC236}">
                <a16:creationId xmlns:a16="http://schemas.microsoft.com/office/drawing/2014/main" id="{022B17CD-6C27-4CD1-B20D-EA4B8E54F4FD}"/>
              </a:ext>
            </a:extLst>
          </p:cNvPr>
          <p:cNvSpPr>
            <a:spLocks noGrp="1"/>
          </p:cNvSpPr>
          <p:nvPr>
            <p:ph type="ftr" sz="quarter" idx="3"/>
          </p:nvPr>
        </p:nvSpPr>
        <p:spPr>
          <a:xfrm>
            <a:off x="6858000" y="6096000"/>
            <a:ext cx="4572000" cy="365125"/>
          </a:xfrm>
          <a:prstGeom prst="rect">
            <a:avLst/>
          </a:prstGeom>
        </p:spPr>
        <p:txBody>
          <a:bodyPr vert="horz" lIns="91440" tIns="45720" rIns="91440" bIns="45720" rtlCol="0" anchor="t" anchorCtr="0"/>
          <a:lstStyle>
            <a:lvl1pPr algn="r">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C03A934F-C817-4C99-A2CF-C763A3F20627}"/>
              </a:ext>
            </a:extLst>
          </p:cNvPr>
          <p:cNvSpPr>
            <a:spLocks noGrp="1"/>
          </p:cNvSpPr>
          <p:nvPr>
            <p:ph type="sldNum" sz="quarter" idx="4"/>
          </p:nvPr>
        </p:nvSpPr>
        <p:spPr>
          <a:xfrm>
            <a:off x="9144000" y="401594"/>
            <a:ext cx="2286000" cy="762000"/>
          </a:xfrm>
          <a:prstGeom prst="rect">
            <a:avLst/>
          </a:prstGeom>
        </p:spPr>
        <p:txBody>
          <a:bodyPr vert="horz" lIns="91440" tIns="45720" rIns="91440" bIns="45720" rtlCol="0" anchor="t" anchorCtr="0"/>
          <a:lstStyle>
            <a:lvl1pPr algn="r">
              <a:defRPr sz="4000">
                <a:solidFill>
                  <a:schemeClr val="tx1"/>
                </a:solidFill>
                <a:latin typeface="+mj-lt"/>
              </a:defRPr>
            </a:lvl1p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606028538"/>
      </p:ext>
    </p:extLst>
  </p:cSld>
  <p:clrMap bg1="dk1" tx1="lt1" bg2="dk2" tx2="lt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4" r:id="rId10"/>
    <p:sldLayoutId id="214748367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dirty="0"/>
              <a:t>Click to edit Master title style</a:t>
            </a:r>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11/11/2020</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extLst>
      <p:ext uri="{BB962C8B-B14F-4D97-AF65-F5344CB8AC3E}">
        <p14:creationId xmlns:p14="http://schemas.microsoft.com/office/powerpoint/2010/main" val="6730187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hyperlink" Target="https://verma-shubh-1704.github.io/Finland-Pro/" TargetMode="Externa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EBEDE03-D4D4-4412-AE6F-30BE05E8384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4"/>
          <a:stretch/>
        </p:blipFill>
        <p:spPr>
          <a:xfrm>
            <a:off x="20" y="10"/>
            <a:ext cx="12191435" cy="6857989"/>
          </a:xfrm>
          <a:prstGeom prst="rect">
            <a:avLst/>
          </a:prstGeom>
        </p:spPr>
      </p:pic>
      <p:sp>
        <p:nvSpPr>
          <p:cNvPr id="11" name="Rectangle 10">
            <a:extLst>
              <a:ext uri="{FF2B5EF4-FFF2-40B4-BE49-F238E27FC236}">
                <a16:creationId xmlns:a16="http://schemas.microsoft.com/office/drawing/2014/main" id="{A5761B15-C433-40FE-BB67-ECF17E50A6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033486"/>
            <a:ext cx="12192001" cy="3062512"/>
          </a:xfrm>
          <a:prstGeom prst="rect">
            <a:avLst/>
          </a:prstGeom>
          <a:gradFill flip="none" rotWithShape="1">
            <a:gsLst>
              <a:gs pos="41000">
                <a:srgbClr val="000000">
                  <a:alpha val="30000"/>
                </a:srgbClr>
              </a:gs>
              <a:gs pos="60000">
                <a:srgbClr val="000000">
                  <a:alpha val="30000"/>
                </a:srgbClr>
              </a:gs>
              <a:gs pos="0">
                <a:schemeClr val="bg1">
                  <a:alpha val="0"/>
                </a:scheme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4701396" y="4154684"/>
            <a:ext cx="3004869" cy="1152077"/>
          </a:xfrm>
        </p:spPr>
        <p:txBody>
          <a:bodyPr>
            <a:normAutofit fontScale="90000"/>
          </a:bodyPr>
          <a:lstStyle/>
          <a:p>
            <a:r>
              <a:rPr lang="en-GB" sz="8000" dirty="0">
                <a:solidFill>
                  <a:srgbClr val="FFFFFF"/>
                </a:solidFill>
                <a:latin typeface="Garamond"/>
              </a:rPr>
              <a:t>Finland</a:t>
            </a:r>
          </a:p>
        </p:txBody>
      </p:sp>
      <p:sp>
        <p:nvSpPr>
          <p:cNvPr id="3" name="Subtitle 2"/>
          <p:cNvSpPr>
            <a:spLocks noGrp="1"/>
          </p:cNvSpPr>
          <p:nvPr>
            <p:ph type="subTitle" idx="1"/>
          </p:nvPr>
        </p:nvSpPr>
        <p:spPr>
          <a:xfrm>
            <a:off x="3953773" y="5372787"/>
            <a:ext cx="4787661" cy="649263"/>
          </a:xfrm>
        </p:spPr>
        <p:txBody>
          <a:bodyPr vert="horz" lIns="91440" tIns="45720" rIns="91440" bIns="45720" rtlCol="0" anchor="t">
            <a:normAutofit/>
          </a:bodyPr>
          <a:lstStyle/>
          <a:p>
            <a:r>
              <a:rPr lang="en-GB" dirty="0">
                <a:solidFill>
                  <a:srgbClr val="FFFFFF"/>
                </a:solidFill>
              </a:rPr>
              <a:t>Here are some facts about Finland.</a:t>
            </a:r>
          </a:p>
        </p:txBody>
      </p:sp>
      <p:graphicFrame>
        <p:nvGraphicFramePr>
          <p:cNvPr id="5" name="Table 5">
            <a:extLst>
              <a:ext uri="{FF2B5EF4-FFF2-40B4-BE49-F238E27FC236}">
                <a16:creationId xmlns:a16="http://schemas.microsoft.com/office/drawing/2014/main" id="{4E70EB57-D961-4674-AFD6-2452A06EC26A}"/>
              </a:ext>
            </a:extLst>
          </p:cNvPr>
          <p:cNvGraphicFramePr>
            <a:graphicFrameLocks noGrp="1"/>
          </p:cNvGraphicFramePr>
          <p:nvPr>
            <p:extLst>
              <p:ext uri="{D42A27DB-BD31-4B8C-83A1-F6EECF244321}">
                <p14:modId xmlns:p14="http://schemas.microsoft.com/office/powerpoint/2010/main" val="2181187644"/>
              </p:ext>
            </p:extLst>
          </p:nvPr>
        </p:nvGraphicFramePr>
        <p:xfrm>
          <a:off x="330679" y="503207"/>
          <a:ext cx="3246119" cy="5120640"/>
        </p:xfrm>
        <a:graphic>
          <a:graphicData uri="http://schemas.openxmlformats.org/drawingml/2006/table">
            <a:tbl>
              <a:tblPr firstRow="1" bandRow="1">
                <a:tableStyleId>{073A0DAA-6AF3-43AB-8588-CEC1D06C72B9}</a:tableStyleId>
              </a:tblPr>
              <a:tblGrid>
                <a:gridCol w="3246119">
                  <a:extLst>
                    <a:ext uri="{9D8B030D-6E8A-4147-A177-3AD203B41FA5}">
                      <a16:colId xmlns:a16="http://schemas.microsoft.com/office/drawing/2014/main" val="968459664"/>
                    </a:ext>
                  </a:extLst>
                </a:gridCol>
              </a:tblGrid>
              <a:tr h="5120640">
                <a:tc>
                  <a:txBody>
                    <a:bodyPr/>
                    <a:lstStyle/>
                    <a:p>
                      <a:r>
                        <a:rPr lang="en-GB" sz="4400" b="0" dirty="0">
                          <a:solidFill>
                            <a:schemeClr val="tx1"/>
                          </a:solidFill>
                        </a:rPr>
                        <a:t>By:</a:t>
                      </a:r>
                    </a:p>
                    <a:p>
                      <a:pPr lvl="0">
                        <a:buNone/>
                      </a:pPr>
                      <a:r>
                        <a:rPr lang="en-GB" sz="4800" b="0" dirty="0">
                          <a:solidFill>
                            <a:schemeClr val="tx1"/>
                          </a:solidFill>
                        </a:rPr>
                        <a:t>Shubh</a:t>
                      </a:r>
                      <a:r>
                        <a:rPr lang="en-GB" sz="4400" b="0" dirty="0">
                          <a:solidFill>
                            <a:schemeClr val="tx1"/>
                          </a:solidFill>
                        </a:rPr>
                        <a:t>,</a:t>
                      </a:r>
                    </a:p>
                    <a:p>
                      <a:pPr lvl="0">
                        <a:buNone/>
                      </a:pPr>
                      <a:r>
                        <a:rPr lang="en-GB" sz="4400" b="0" dirty="0">
                          <a:solidFill>
                            <a:schemeClr val="tx1"/>
                          </a:solidFill>
                        </a:rPr>
                        <a:t>Gian-Carlo,</a:t>
                      </a:r>
                    </a:p>
                    <a:p>
                      <a:pPr lvl="0">
                        <a:buNone/>
                      </a:pPr>
                      <a:r>
                        <a:rPr lang="en-GB" sz="4400" b="0" dirty="0">
                          <a:solidFill>
                            <a:schemeClr val="tx1"/>
                          </a:solidFill>
                        </a:rPr>
                        <a:t>Kabeer,</a:t>
                      </a:r>
                    </a:p>
                    <a:p>
                      <a:pPr lvl="0">
                        <a:buNone/>
                      </a:pPr>
                      <a:r>
                        <a:rPr lang="en-GB" sz="4400" b="0" dirty="0">
                          <a:solidFill>
                            <a:schemeClr val="tx1"/>
                          </a:solidFill>
                        </a:rPr>
                        <a:t>Aleksi,</a:t>
                      </a:r>
                    </a:p>
                    <a:p>
                      <a:pPr lvl="0">
                        <a:buNone/>
                      </a:pPr>
                      <a:r>
                        <a:rPr lang="en-GB" sz="4400" b="0" dirty="0">
                          <a:solidFill>
                            <a:schemeClr val="tx1"/>
                          </a:solidFill>
                        </a:rPr>
                        <a:t>Dariush</a:t>
                      </a:r>
                    </a:p>
                  </a:txBody>
                  <a:tcPr/>
                </a:tc>
                <a:extLst>
                  <a:ext uri="{0D108BD9-81ED-4DB2-BD59-A6C34878D82A}">
                    <a16:rowId xmlns:a16="http://schemas.microsoft.com/office/drawing/2014/main" val="224699667"/>
                  </a:ext>
                </a:extLst>
              </a:tr>
            </a:tbl>
          </a:graphicData>
        </a:graphic>
      </p:graphicFrame>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dirty="0">
                <a:latin typeface="Algerian"/>
                <a:cs typeface="Calibri Light"/>
              </a:rPr>
              <a:t>Basic facts</a:t>
            </a:r>
          </a:p>
        </p:txBody>
      </p:sp>
      <p:sp>
        <p:nvSpPr>
          <p:cNvPr id="3" name="Content Placeholder 2"/>
          <p:cNvSpPr>
            <a:spLocks noGrp="1"/>
          </p:cNvSpPr>
          <p:nvPr>
            <p:ph idx="1"/>
          </p:nvPr>
        </p:nvSpPr>
        <p:spPr/>
        <p:txBody>
          <a:bodyPr/>
          <a:lstStyle/>
          <a:p>
            <a:r>
              <a:rPr lang="fi-FI" i="1" dirty="0">
                <a:solidFill>
                  <a:schemeClr val="tx1"/>
                </a:solidFill>
                <a:effectLst>
                  <a:outerShdw blurRad="38100" dist="38100" dir="2700000" algn="tl">
                    <a:srgbClr val="000000">
                      <a:alpha val="43137"/>
                    </a:srgbClr>
                  </a:outerShdw>
                </a:effectLst>
              </a:rPr>
              <a:t>Total Population: 5.4 million.</a:t>
            </a:r>
          </a:p>
          <a:p>
            <a:r>
              <a:rPr lang="fi-FI" i="1" dirty="0">
                <a:solidFill>
                  <a:schemeClr val="tx1"/>
                </a:solidFill>
                <a:effectLst>
                  <a:outerShdw blurRad="38100" dist="38100" dir="2700000" algn="tl">
                    <a:srgbClr val="000000">
                      <a:alpha val="43137"/>
                    </a:srgbClr>
                  </a:outerShdw>
                </a:effectLst>
              </a:rPr>
              <a:t>Capital: Helsinki.</a:t>
            </a:r>
          </a:p>
          <a:p>
            <a:r>
              <a:rPr lang="fi-FI" i="1" dirty="0">
                <a:solidFill>
                  <a:schemeClr val="tx1"/>
                </a:solidFill>
                <a:effectLst>
                  <a:outerShdw blurRad="38100" dist="38100" dir="2700000" algn="tl">
                    <a:srgbClr val="000000">
                      <a:alpha val="43137"/>
                    </a:srgbClr>
                  </a:outerShdw>
                </a:effectLst>
              </a:rPr>
              <a:t>Life expectancy: Men 78 years, women 83 years.</a:t>
            </a:r>
          </a:p>
          <a:p>
            <a:r>
              <a:rPr lang="fi-FI" i="1" dirty="0">
                <a:solidFill>
                  <a:schemeClr val="tx1"/>
                </a:solidFill>
                <a:effectLst>
                  <a:outerShdw blurRad="38100" dist="38100" dir="2700000" algn="tl">
                    <a:srgbClr val="000000">
                      <a:alpha val="43137"/>
                    </a:srgbClr>
                  </a:outerShdw>
                </a:effectLst>
              </a:rPr>
              <a:t>Highest Mountain: Halti – 1,324 m above the sea.</a:t>
            </a:r>
          </a:p>
          <a:p>
            <a:r>
              <a:rPr lang="fi-FI" i="1" dirty="0">
                <a:solidFill>
                  <a:schemeClr val="tx1"/>
                </a:solidFill>
                <a:effectLst>
                  <a:outerShdw blurRad="38100" dist="38100" dir="2700000" algn="tl">
                    <a:srgbClr val="000000">
                      <a:alpha val="43137"/>
                    </a:srgbClr>
                  </a:outerShdw>
                </a:effectLst>
              </a:rPr>
              <a:t>Land area: 338,424 km.</a:t>
            </a:r>
          </a:p>
          <a:p>
            <a:r>
              <a:rPr lang="fi-FI" i="1" dirty="0">
                <a:solidFill>
                  <a:schemeClr val="tx1"/>
                </a:solidFill>
                <a:effectLst>
                  <a:outerShdw blurRad="38100" dist="38100" dir="2700000" algn="tl">
                    <a:srgbClr val="000000">
                      <a:alpha val="43137"/>
                    </a:srgbClr>
                  </a:outerShdw>
                </a:effectLst>
              </a:rPr>
              <a:t>Largest Lake: Suur-Saimaa (4400 km</a:t>
            </a:r>
            <a:r>
              <a:rPr lang="fi-FI" i="1" baseline="30000" dirty="0">
                <a:solidFill>
                  <a:schemeClr val="tx1"/>
                </a:solidFill>
                <a:effectLst>
                  <a:outerShdw blurRad="38100" dist="38100" dir="2700000" algn="tl">
                    <a:srgbClr val="000000">
                      <a:alpha val="43137"/>
                    </a:srgbClr>
                  </a:outerShdw>
                </a:effectLst>
              </a:rPr>
              <a:t>2</a:t>
            </a:r>
            <a:r>
              <a:rPr lang="fi-FI" i="1" dirty="0">
                <a:solidFill>
                  <a:schemeClr val="tx1"/>
                </a:solidFill>
                <a:effectLst>
                  <a:outerShdw blurRad="38100" dist="38100" dir="2700000" algn="tl">
                    <a:srgbClr val="000000">
                      <a:alpha val="43137"/>
                    </a:srgbClr>
                  </a:outerShdw>
                </a:effectLst>
              </a:rPr>
              <a:t>)</a:t>
            </a:r>
          </a:p>
          <a:p>
            <a:r>
              <a:rPr lang="fi-FI" i="1" dirty="0">
                <a:solidFill>
                  <a:schemeClr val="tx1"/>
                </a:solidFill>
                <a:effectLst>
                  <a:outerShdw blurRad="38100" dist="38100" dir="2700000" algn="tl">
                    <a:srgbClr val="000000">
                      <a:alpha val="43137"/>
                    </a:srgbClr>
                  </a:outerShdw>
                </a:effectLst>
              </a:rPr>
              <a:t>National Day: 6 December (Independence Day).</a:t>
            </a:r>
          </a:p>
          <a:p>
            <a:r>
              <a:rPr lang="fi-FI" i="1" dirty="0">
                <a:solidFill>
                  <a:schemeClr val="tx1"/>
                </a:solidFill>
                <a:effectLst>
                  <a:outerShdw blurRad="38100" dist="38100" dir="2700000" algn="tl">
                    <a:srgbClr val="000000">
                      <a:alpha val="43137"/>
                    </a:srgbClr>
                  </a:outerShdw>
                </a:effectLst>
              </a:rPr>
              <a:t>Government: Republic, parliamentary </a:t>
            </a:r>
            <a:r>
              <a:rPr lang="en-GB" i="1" noProof="1">
                <a:solidFill>
                  <a:schemeClr val="tx1"/>
                </a:solidFill>
                <a:effectLst>
                  <a:outerShdw blurRad="38100" dist="38100" dir="2700000" algn="tl">
                    <a:srgbClr val="000000">
                      <a:alpha val="43137"/>
                    </a:srgbClr>
                  </a:outerShdw>
                </a:effectLst>
              </a:rPr>
              <a:t>democracy</a:t>
            </a:r>
            <a:r>
              <a:rPr lang="fi-FI" i="1" dirty="0">
                <a:solidFill>
                  <a:schemeClr val="tx1"/>
                </a:solidFill>
                <a:effectLst>
                  <a:outerShdw blurRad="38100" dist="38100" dir="2700000" algn="tl">
                    <a:srgbClr val="000000">
                      <a:alpha val="43137"/>
                    </a:srgbClr>
                  </a:outerShdw>
                </a:effectLst>
              </a:rPr>
              <a:t>.</a:t>
            </a:r>
          </a:p>
        </p:txBody>
      </p:sp>
    </p:spTree>
    <p:extLst>
      <p:ext uri="{BB962C8B-B14F-4D97-AF65-F5344CB8AC3E}">
        <p14:creationId xmlns:p14="http://schemas.microsoft.com/office/powerpoint/2010/main" val="30849231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Interesting Facts</a:t>
            </a:r>
            <a:endParaRPr lang="fi-FI" dirty="0"/>
          </a:p>
        </p:txBody>
      </p:sp>
      <p:sp>
        <p:nvSpPr>
          <p:cNvPr id="3" name="Content Placeholder 2"/>
          <p:cNvSpPr>
            <a:spLocks noGrp="1"/>
          </p:cNvSpPr>
          <p:nvPr>
            <p:ph idx="1"/>
          </p:nvPr>
        </p:nvSpPr>
        <p:spPr/>
        <p:txBody>
          <a:bodyPr/>
          <a:lstStyle/>
          <a:p>
            <a:r>
              <a:rPr lang="en-US" dirty="0">
                <a:solidFill>
                  <a:schemeClr val="tx1"/>
                </a:solidFill>
              </a:rPr>
              <a:t>The latest UN report stated that Finland is now the happiest country in the world. The Nordic countries are in general always at the top, but Finland made a big climb this year from number 5 to number 1.</a:t>
            </a:r>
          </a:p>
          <a:p>
            <a:r>
              <a:rPr lang="en-US" dirty="0">
                <a:solidFill>
                  <a:schemeClr val="tx1"/>
                </a:solidFill>
              </a:rPr>
              <a:t>There are about </a:t>
            </a:r>
            <a:r>
              <a:rPr lang="fi-FI" dirty="0">
                <a:solidFill>
                  <a:schemeClr val="tx1"/>
                </a:solidFill>
              </a:rPr>
              <a:t>187,888 lake’s in Finland. The biggest lake is Saima lake, which is about   194km long.</a:t>
            </a:r>
          </a:p>
        </p:txBody>
      </p:sp>
    </p:spTree>
    <p:extLst>
      <p:ext uri="{BB962C8B-B14F-4D97-AF65-F5344CB8AC3E}">
        <p14:creationId xmlns:p14="http://schemas.microsoft.com/office/powerpoint/2010/main" val="211869621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History of Finland</a:t>
            </a:r>
            <a:endParaRPr lang="fi-FI" dirty="0"/>
          </a:p>
        </p:txBody>
      </p:sp>
      <p:sp>
        <p:nvSpPr>
          <p:cNvPr id="10" name="Rectangle 9"/>
          <p:cNvSpPr/>
          <p:nvPr/>
        </p:nvSpPr>
        <p:spPr>
          <a:xfrm>
            <a:off x="3980375" y="232012"/>
            <a:ext cx="3403063" cy="309804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Until the middle of the 12th century, the geographical area that is now Finland was a political vacuum, though interesting to both its western neighbour Sweden and the Catholic Church there, and its eastern neighbour Novgorod (Russia) and its Greek Orthodox Church.</a:t>
            </a:r>
            <a:endParaRPr lang="fi-FI" dirty="0">
              <a:ln w="0"/>
              <a:solidFill>
                <a:schemeClr val="tx1"/>
              </a:solidFill>
              <a:effectLst>
                <a:outerShdw blurRad="38100" dist="38100" dir="2700000" algn="tl">
                  <a:srgbClr val="000000">
                    <a:alpha val="43137"/>
                  </a:srgbClr>
                </a:outerShdw>
              </a:effectLst>
            </a:endParaRPr>
          </a:p>
        </p:txBody>
      </p:sp>
      <p:sp>
        <p:nvSpPr>
          <p:cNvPr id="11" name="Rectangle 10"/>
          <p:cNvSpPr/>
          <p:nvPr/>
        </p:nvSpPr>
        <p:spPr>
          <a:xfrm>
            <a:off x="8004158" y="400928"/>
            <a:ext cx="3123028" cy="258845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2500" lnSpcReduction="20000"/>
          </a:bodyPr>
          <a:lstStyle/>
          <a:p>
            <a:pPr algn="ctr"/>
            <a:r>
              <a:rPr lang="en-US" dirty="0">
                <a:solidFill>
                  <a:schemeClr val="tx1"/>
                </a:solidFill>
              </a:rPr>
              <a:t>Sweden came out on top, as the peace treaty of 1323 between Sweden and Novgorod assigned only eastern Finland to Novgorod. The western and southern parts of Finland were tied to Sweden and the Western European cultural sphere, while eastern Finland, i.e. Karelia, became part of the Russo-Byzantine world.</a:t>
            </a:r>
            <a:endParaRPr lang="fi-FI" dirty="0">
              <a:solidFill>
                <a:schemeClr val="tx1"/>
              </a:solidFill>
              <a:effectLst>
                <a:outerShdw blurRad="38100" dist="38100" dir="2700000" algn="tl">
                  <a:schemeClr val="accent1">
                    <a:alpha val="43000"/>
                  </a:schemeClr>
                </a:outerShdw>
              </a:effectLst>
            </a:endParaRPr>
          </a:p>
        </p:txBody>
      </p:sp>
      <p:sp>
        <p:nvSpPr>
          <p:cNvPr id="12" name="Rectangle 11"/>
          <p:cNvSpPr/>
          <p:nvPr/>
        </p:nvSpPr>
        <p:spPr>
          <a:xfrm>
            <a:off x="5349922" y="3548419"/>
            <a:ext cx="3202455" cy="312533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Queen Margrethe II canThe Reformation set in motion a great rise in Finnish-language culture. The New Testament was translated into Finnish in 1548 by the Bishop of Turku, Mikael Agricola (1510–1557), who brought the Reformation to Finland and created written Finnish. The entire Bible appeared in Finnish in 1642.</a:t>
            </a:r>
            <a:endParaRPr lang="fi-FI" dirty="0">
              <a:solidFill>
                <a:schemeClr val="tx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7661707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7000"/>
            <a:lum/>
          </a:blip>
          <a:srcRect/>
          <a:stretch>
            <a:fillRect/>
          </a:stretch>
        </a:blipFill>
        <a:effectLst/>
      </p:bgPr>
    </p:bg>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812474274"/>
              </p:ext>
            </p:extLst>
          </p:nvPr>
        </p:nvGraphicFramePr>
        <p:xfrm>
          <a:off x="604912" y="4754880"/>
          <a:ext cx="9115864" cy="2103120"/>
        </p:xfrm>
        <a:graphic>
          <a:graphicData uri="http://schemas.openxmlformats.org/drawingml/2006/table">
            <a:tbl>
              <a:tblPr firstRow="1" bandRow="1">
                <a:tableStyleId>{F5AB1C69-6EDB-4FF4-983F-18BD219EF322}</a:tableStyleId>
              </a:tblPr>
              <a:tblGrid>
                <a:gridCol w="9115864">
                  <a:extLst>
                    <a:ext uri="{9D8B030D-6E8A-4147-A177-3AD203B41FA5}">
                      <a16:colId xmlns:a16="http://schemas.microsoft.com/office/drawing/2014/main" val="20000"/>
                    </a:ext>
                  </a:extLst>
                </a:gridCol>
              </a:tblGrid>
              <a:tr h="1427871">
                <a:tc>
                  <a:txBody>
                    <a:bodyPr/>
                    <a:lstStyle/>
                    <a:p>
                      <a:pPr algn="ctr"/>
                      <a:endParaRPr lang="en-US" sz="4400" i="1" dirty="0">
                        <a:effectLst>
                          <a:outerShdw blurRad="38100" dist="38100" dir="2700000" algn="tl">
                            <a:srgbClr val="000000">
                              <a:alpha val="43137"/>
                            </a:srgbClr>
                          </a:outerShdw>
                        </a:effectLst>
                      </a:endParaRPr>
                    </a:p>
                    <a:p>
                      <a:pPr algn="ctr"/>
                      <a:r>
                        <a:rPr lang="en-US" sz="4400" i="1" dirty="0">
                          <a:effectLst>
                            <a:outerShdw blurRad="38100" dist="38100" dir="2700000" algn="tl">
                              <a:srgbClr val="000000">
                                <a:alpha val="43137"/>
                              </a:srgbClr>
                            </a:outerShdw>
                          </a:effectLst>
                        </a:rPr>
                        <a:t>Fun </a:t>
                      </a:r>
                      <a:r>
                        <a:rPr lang="en-US" sz="4400" i="1" baseline="0" dirty="0">
                          <a:effectLst>
                            <a:outerShdw blurRad="38100" dist="38100" dir="2700000" algn="tl">
                              <a:srgbClr val="000000">
                                <a:alpha val="43137"/>
                              </a:srgbClr>
                            </a:outerShdw>
                          </a:effectLst>
                        </a:rPr>
                        <a:t>Facts</a:t>
                      </a:r>
                    </a:p>
                    <a:p>
                      <a:pPr algn="ctr"/>
                      <a:endParaRPr lang="fi-FI" sz="4400" i="1" dirty="0">
                        <a:effectLst>
                          <a:outerShdw blurRad="38100" dist="38100" dir="2700000" algn="tl">
                            <a:srgbClr val="000000">
                              <a:alpha val="43137"/>
                            </a:srgbClr>
                          </a:outerShdw>
                        </a:effectLst>
                      </a:endParaRPr>
                    </a:p>
                  </a:txBody>
                  <a:tc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extLst>
                  <a:ext uri="{0D108BD9-81ED-4DB2-BD59-A6C34878D82A}">
                    <a16:rowId xmlns:a16="http://schemas.microsoft.com/office/drawing/2014/main" val="10000"/>
                  </a:ext>
                </a:extLst>
              </a:tr>
            </a:tbl>
          </a:graphicData>
        </a:graphic>
      </p:graphicFrame>
      <p:graphicFrame>
        <p:nvGraphicFramePr>
          <p:cNvPr id="3" name="Table 2"/>
          <p:cNvGraphicFramePr>
            <a:graphicFrameLocks noGrp="1"/>
          </p:cNvGraphicFramePr>
          <p:nvPr>
            <p:extLst>
              <p:ext uri="{D42A27DB-BD31-4B8C-83A1-F6EECF244321}">
                <p14:modId xmlns:p14="http://schemas.microsoft.com/office/powerpoint/2010/main" val="1666489009"/>
              </p:ext>
            </p:extLst>
          </p:nvPr>
        </p:nvGraphicFramePr>
        <p:xfrm>
          <a:off x="942535" y="719665"/>
          <a:ext cx="10269416" cy="3505200"/>
        </p:xfrm>
        <a:graphic>
          <a:graphicData uri="http://schemas.openxmlformats.org/drawingml/2006/table">
            <a:tbl>
              <a:tblPr firstRow="1" bandRow="1">
                <a:tableStyleId>{21E4AEA4-8DFA-4A89-87EB-49C32662AFE0}</a:tableStyleId>
              </a:tblPr>
              <a:tblGrid>
                <a:gridCol w="10269416">
                  <a:extLst>
                    <a:ext uri="{9D8B030D-6E8A-4147-A177-3AD203B41FA5}">
                      <a16:colId xmlns:a16="http://schemas.microsoft.com/office/drawing/2014/main" val="20000"/>
                    </a:ext>
                  </a:extLst>
                </a:gridCol>
              </a:tblGrid>
              <a:tr h="3106747">
                <a:tc>
                  <a:txBody>
                    <a:bodyPr/>
                    <a:lstStyle/>
                    <a:p>
                      <a:r>
                        <a:rPr lang="en-US" sz="2800" b="0" i="0" kern="1200" dirty="0">
                          <a:solidFill>
                            <a:schemeClr val="lt1"/>
                          </a:solidFill>
                          <a:effectLst/>
                          <a:latin typeface="+mn-lt"/>
                          <a:ea typeface="+mn-ea"/>
                          <a:cs typeface="+mn-cs"/>
                        </a:rPr>
                        <a:t>Not only has Finland been in the news recently, with its President visiting the US but the 2019 meeting of EAIE (European Association of International Educators) was also held last month in Helsinki, the country’s capital. We’ve decided to put the spotlight on Finland in this week’s blog post and share some fun facts about this Nordic country. We’ve also invited ACEI’s President and CEO, Jasmin Saidi-Kuehnert, who was in Helsinki for the EAIE conference to share her perspective.</a:t>
                      </a:r>
                      <a:endParaRPr lang="fi-FI" sz="2800" dirty="0"/>
                    </a:p>
                  </a:txBody>
                  <a:tcPr>
                    <a:gradFill>
                      <a:gsLst>
                        <a:gs pos="0">
                          <a:srgbClr val="FFFF00"/>
                        </a:gs>
                        <a:gs pos="45000">
                          <a:schemeClr val="accent1">
                            <a:lumMod val="40000"/>
                            <a:lumOff val="60000"/>
                          </a:schemeClr>
                        </a:gs>
                        <a:gs pos="66000">
                          <a:srgbClr val="92D050"/>
                        </a:gs>
                        <a:gs pos="100000">
                          <a:srgbClr val="7030A0"/>
                        </a:gs>
                      </a:gsLst>
                      <a:lin ang="5400000" scaled="1"/>
                    </a:grad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7647427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4">
            <a:extLst>
              <a:ext uri="{FF2B5EF4-FFF2-40B4-BE49-F238E27FC236}">
                <a16:creationId xmlns:a16="http://schemas.microsoft.com/office/drawing/2014/main" id="{77885433-06C9-4CBF-BC8E-55A122BD97D3}"/>
              </a:ext>
            </a:extLst>
          </p:cNvPr>
          <p:cNvGraphicFramePr>
            <a:graphicFrameLocks noGrp="1"/>
          </p:cNvGraphicFramePr>
          <p:nvPr>
            <p:extLst>
              <p:ext uri="{D42A27DB-BD31-4B8C-83A1-F6EECF244321}">
                <p14:modId xmlns:p14="http://schemas.microsoft.com/office/powerpoint/2010/main" val="4145585989"/>
              </p:ext>
            </p:extLst>
          </p:nvPr>
        </p:nvGraphicFramePr>
        <p:xfrm>
          <a:off x="2011680" y="722376"/>
          <a:ext cx="8168640" cy="1554480"/>
        </p:xfrm>
        <a:graphic>
          <a:graphicData uri="http://schemas.openxmlformats.org/drawingml/2006/table">
            <a:tbl>
              <a:tblPr firstRow="1" bandRow="1">
                <a:tableStyleId>{5C22544A-7EE6-4342-B048-85BDC9FD1C3A}</a:tableStyleId>
              </a:tblPr>
              <a:tblGrid>
                <a:gridCol w="8168640">
                  <a:extLst>
                    <a:ext uri="{9D8B030D-6E8A-4147-A177-3AD203B41FA5}">
                      <a16:colId xmlns:a16="http://schemas.microsoft.com/office/drawing/2014/main" val="2982217165"/>
                    </a:ext>
                  </a:extLst>
                </a:gridCol>
              </a:tblGrid>
              <a:tr h="370840">
                <a:tc>
                  <a:txBody>
                    <a:bodyPr/>
                    <a:lstStyle/>
                    <a:p>
                      <a:pPr algn="ctr"/>
                      <a:r>
                        <a:rPr lang="en-GB" sz="3600" dirty="0"/>
                        <a:t>Link To My Site</a:t>
                      </a:r>
                    </a:p>
                  </a:txBody>
                  <a:tcPr/>
                </a:tc>
                <a:extLst>
                  <a:ext uri="{0D108BD9-81ED-4DB2-BD59-A6C34878D82A}">
                    <a16:rowId xmlns:a16="http://schemas.microsoft.com/office/drawing/2014/main" val="3657026836"/>
                  </a:ext>
                </a:extLst>
              </a:tr>
              <a:tr h="370840">
                <a:tc>
                  <a:txBody>
                    <a:bodyPr/>
                    <a:lstStyle/>
                    <a:p>
                      <a:pPr algn="ctr"/>
                      <a:endParaRPr lang="en-GB"/>
                    </a:p>
                    <a:p>
                      <a:pPr lvl="0">
                        <a:buNone/>
                      </a:pPr>
                      <a:r>
                        <a:rPr lang="en-GB" sz="1800" b="0" i="0" u="none" strike="noStrike" noProof="0" dirty="0">
                          <a:latin typeface="Corbel"/>
                          <a:hlinkClick r:id="rId2"/>
                        </a:rPr>
                        <a:t>https://verma-shubh-1704.github.io/Finland-Pro/</a:t>
                      </a:r>
                      <a:endParaRPr lang="en-GB">
                        <a:latin typeface="Corbel"/>
                        <a:hlinkClick r:id="rId2"/>
                      </a:endParaRPr>
                    </a:p>
                    <a:p>
                      <a:pPr lvl="0">
                        <a:buNone/>
                      </a:pPr>
                      <a:endParaRPr lang="en-GB" sz="1800" b="0" i="0" u="none" strike="noStrike" noProof="0" dirty="0">
                        <a:latin typeface="Corbel"/>
                      </a:endParaRPr>
                    </a:p>
                  </a:txBody>
                  <a:tcPr/>
                </a:tc>
                <a:extLst>
                  <a:ext uri="{0D108BD9-81ED-4DB2-BD59-A6C34878D82A}">
                    <a16:rowId xmlns:a16="http://schemas.microsoft.com/office/drawing/2014/main" val="3546976612"/>
                  </a:ext>
                </a:extLst>
              </a:tr>
            </a:tbl>
          </a:graphicData>
        </a:graphic>
      </p:graphicFrame>
    </p:spTree>
    <p:extLst>
      <p:ext uri="{BB962C8B-B14F-4D97-AF65-F5344CB8AC3E}">
        <p14:creationId xmlns:p14="http://schemas.microsoft.com/office/powerpoint/2010/main" val="7298989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41713" y="2968283"/>
            <a:ext cx="7315200" cy="1125415"/>
          </a:xfrm>
        </p:spPr>
        <p:txBody>
          <a:bodyPr>
            <a:normAutofit/>
          </a:bodyPr>
          <a:lstStyle/>
          <a:p>
            <a:pPr algn="ctr"/>
            <a:r>
              <a:rPr lang="en-US" dirty="0"/>
              <a:t>Thanks For Watching</a:t>
            </a:r>
            <a:endParaRPr lang="fi-FI" dirty="0"/>
          </a:p>
        </p:txBody>
      </p:sp>
    </p:spTree>
    <p:extLst>
      <p:ext uri="{BB962C8B-B14F-4D97-AF65-F5344CB8AC3E}">
        <p14:creationId xmlns:p14="http://schemas.microsoft.com/office/powerpoint/2010/main" val="663245341"/>
      </p:ext>
    </p:extLst>
  </p:cSld>
  <p:clrMapOvr>
    <a:masterClrMapping/>
  </p:clrMapOvr>
  <mc:AlternateContent xmlns:mc="http://schemas.openxmlformats.org/markup-compatibility/2006" xmlns:p14="http://schemas.microsoft.com/office/powerpoint/2010/main">
    <mc:Choice Requires="p14">
      <p:transition spd="slow" p14:dur="1200">
        <p:zoom/>
      </p:transition>
    </mc:Choice>
    <mc:Fallback xmlns="">
      <p:transition spd="slow">
        <p:zoom/>
      </p:transition>
    </mc:Fallback>
  </mc:AlternateContent>
</p:sld>
</file>

<file path=ppt/theme/theme1.xml><?xml version="1.0" encoding="utf-8"?>
<a:theme xmlns:a="http://schemas.openxmlformats.org/drawingml/2006/main" name="TornVTI">
  <a:themeElements>
    <a:clrScheme name="AnalogousFromDarkSeedLeftStep">
      <a:dk1>
        <a:srgbClr val="000000"/>
      </a:dk1>
      <a:lt1>
        <a:srgbClr val="FFFFFF"/>
      </a:lt1>
      <a:dk2>
        <a:srgbClr val="1C2131"/>
      </a:dk2>
      <a:lt2>
        <a:srgbClr val="F0F3F1"/>
      </a:lt2>
      <a:accent1>
        <a:srgbClr val="E729C4"/>
      </a:accent1>
      <a:accent2>
        <a:srgbClr val="A917D5"/>
      </a:accent2>
      <a:accent3>
        <a:srgbClr val="6C29E7"/>
      </a:accent3>
      <a:accent4>
        <a:srgbClr val="2B36D8"/>
      </a:accent4>
      <a:accent5>
        <a:srgbClr val="2985E7"/>
      </a:accent5>
      <a:accent6>
        <a:srgbClr val="17BDD0"/>
      </a:accent6>
      <a:hlink>
        <a:srgbClr val="3F67BF"/>
      </a:hlink>
      <a:folHlink>
        <a:srgbClr val="7F7F7F"/>
      </a:folHlink>
    </a:clrScheme>
    <a:fontScheme name="Torn">
      <a:majorFont>
        <a:latin typeface="Impact"/>
        <a:ea typeface=""/>
        <a:cs typeface=""/>
      </a:majorFont>
      <a:minorFont>
        <a:latin typeface="Arial Nova Co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ornVTI" id="{D93270A2-BAD7-4DCC-9D1D-3427EACCFA88}" vid="{1B17486C-9B79-43FC-98F9-5BF7AA5600D2}"/>
    </a:ext>
  </a:extLst>
</a:theme>
</file>

<file path=ppt/theme/theme2.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7</Slides>
  <Notes>0</Notes>
  <HiddenSlides>0</HiddenSlides>
  <MMClips>0</MMClips>
  <ScaleCrop>false</ScaleCrop>
  <HeadingPairs>
    <vt:vector size="4" baseType="variant">
      <vt:variant>
        <vt:lpstr>Theme</vt:lpstr>
      </vt:variant>
      <vt:variant>
        <vt:i4>2</vt:i4>
      </vt:variant>
      <vt:variant>
        <vt:lpstr>Slide Titles</vt:lpstr>
      </vt:variant>
      <vt:variant>
        <vt:i4>7</vt:i4>
      </vt:variant>
    </vt:vector>
  </HeadingPairs>
  <TitlesOfParts>
    <vt:vector size="9" baseType="lpstr">
      <vt:lpstr>TornVTI</vt:lpstr>
      <vt:lpstr>Frame</vt:lpstr>
      <vt:lpstr>Finland</vt:lpstr>
      <vt:lpstr>Basic facts</vt:lpstr>
      <vt:lpstr>Interesting Facts</vt:lpstr>
      <vt:lpstr>History of Finland</vt:lpstr>
      <vt:lpstr>PowerPoint Presentation</vt:lpstr>
      <vt:lpstr>PowerPoint Presentation</vt:lpstr>
      <vt:lpstr>Thanks For Watching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121</cp:revision>
  <dcterms:created xsi:type="dcterms:W3CDTF">2020-10-24T05:44:58Z</dcterms:created>
  <dcterms:modified xsi:type="dcterms:W3CDTF">2020-11-11T16:35:52Z</dcterms:modified>
</cp:coreProperties>
</file>

<file path=docProps/thumbnail.jpeg>
</file>